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3747" r:id="rId2"/>
  </p:sldMasterIdLst>
  <p:notesMasterIdLst>
    <p:notesMasterId r:id="rId4"/>
  </p:notesMasterIdLst>
  <p:sldIdLst>
    <p:sldId id="256" r:id="rId3"/>
  </p:sldIdLst>
  <p:sldSz cx="9601200" cy="12801600" type="A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9" d="100"/>
          <a:sy n="39" d="100"/>
        </p:scale>
        <p:origin x="22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A529F-161F-44A9-A4DE-98C86E2CFDB4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20900" y="1233488"/>
            <a:ext cx="24939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8BF82-2F38-48DA-AD1F-3C583F2267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76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150" y="2099123"/>
            <a:ext cx="7200900" cy="4456853"/>
          </a:xfrm>
        </p:spPr>
        <p:txBody>
          <a:bodyPr anchor="b">
            <a:normAutofit/>
          </a:bodyPr>
          <a:lstStyle>
            <a:lvl1pPr algn="ctr">
              <a:defRPr sz="472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>
            <a:normAutofit/>
          </a:bodyPr>
          <a:lstStyle>
            <a:lvl1pPr marL="0" indent="0" algn="ctr">
              <a:buNone/>
              <a:defRPr sz="189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60045" indent="0" algn="ctr">
              <a:buNone/>
              <a:defRPr sz="2205"/>
            </a:lvl2pPr>
            <a:lvl3pPr marL="720090" indent="0" algn="ctr">
              <a:buNone/>
              <a:defRPr sz="1890"/>
            </a:lvl3pPr>
            <a:lvl4pPr marL="1080135" indent="0" algn="ctr">
              <a:buNone/>
              <a:defRPr sz="1575"/>
            </a:lvl4pPr>
            <a:lvl5pPr marL="1440180" indent="0" algn="ctr">
              <a:buNone/>
              <a:defRPr sz="1575"/>
            </a:lvl5pPr>
            <a:lvl6pPr marL="1800225" indent="0" algn="ctr">
              <a:buNone/>
              <a:defRPr sz="1575"/>
            </a:lvl6pPr>
            <a:lvl7pPr marL="2160270" indent="0" algn="ctr">
              <a:buNone/>
              <a:defRPr sz="1575"/>
            </a:lvl7pPr>
            <a:lvl8pPr marL="2520315" indent="0" algn="ctr">
              <a:buNone/>
              <a:defRPr sz="1575"/>
            </a:lvl8pPr>
            <a:lvl9pPr marL="2880360" indent="0" algn="ctr">
              <a:buNone/>
              <a:defRPr sz="157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776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04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72676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72677"/>
            <a:ext cx="6090761" cy="1084876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243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150" y="2099123"/>
            <a:ext cx="7200900" cy="4456853"/>
          </a:xfrm>
        </p:spPr>
        <p:txBody>
          <a:bodyPr anchor="b">
            <a:normAutofit/>
          </a:bodyPr>
          <a:lstStyle>
            <a:lvl1pPr algn="ctr">
              <a:defRPr sz="472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>
            <a:normAutofit/>
          </a:bodyPr>
          <a:lstStyle>
            <a:lvl1pPr marL="0" indent="0" algn="ctr">
              <a:buNone/>
              <a:defRPr sz="189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60045" indent="0" algn="ctr">
              <a:buNone/>
              <a:defRPr sz="2205"/>
            </a:lvl2pPr>
            <a:lvl3pPr marL="720090" indent="0" algn="ctr">
              <a:buNone/>
              <a:defRPr sz="1890"/>
            </a:lvl3pPr>
            <a:lvl4pPr marL="1080135" indent="0" algn="ctr">
              <a:buNone/>
              <a:defRPr sz="1575"/>
            </a:lvl4pPr>
            <a:lvl5pPr marL="1440180" indent="0" algn="ctr">
              <a:buNone/>
              <a:defRPr sz="1575"/>
            </a:lvl5pPr>
            <a:lvl6pPr marL="1800225" indent="0" algn="ctr">
              <a:buNone/>
              <a:defRPr sz="1575"/>
            </a:lvl6pPr>
            <a:lvl7pPr marL="2160270" indent="0" algn="ctr">
              <a:buNone/>
              <a:defRPr sz="1575"/>
            </a:lvl7pPr>
            <a:lvl8pPr marL="2520315" indent="0" algn="ctr">
              <a:buNone/>
              <a:defRPr sz="1575"/>
            </a:lvl8pPr>
            <a:lvl9pPr marL="2880360" indent="0" algn="ctr">
              <a:buNone/>
              <a:defRPr sz="157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528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240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6523"/>
            <a:ext cx="8281035" cy="5322255"/>
          </a:xfrm>
        </p:spPr>
        <p:txBody>
          <a:bodyPr anchor="b">
            <a:normAutofit/>
          </a:bodyPr>
          <a:lstStyle>
            <a:lvl1pPr>
              <a:defRPr sz="4725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498249"/>
            <a:ext cx="8281035" cy="2800349"/>
          </a:xfrm>
        </p:spPr>
        <p:txBody>
          <a:bodyPr anchor="t">
            <a:normAutofit/>
          </a:bodyPr>
          <a:lstStyle>
            <a:lvl1pPr marL="0" indent="0">
              <a:buNone/>
              <a:defRPr sz="189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600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15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538" y="3413761"/>
            <a:ext cx="4080510" cy="812249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13761"/>
            <a:ext cx="4080510" cy="812249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410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537" y="3139454"/>
            <a:ext cx="4060508" cy="154130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537" y="4680761"/>
            <a:ext cx="4060508" cy="687031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9455"/>
            <a:ext cx="4080511" cy="1541303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80761"/>
            <a:ext cx="4080511" cy="687031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961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82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219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483" y="853441"/>
            <a:ext cx="3096387" cy="2987034"/>
          </a:xfrm>
        </p:spPr>
        <p:txBody>
          <a:bodyPr anchor="b">
            <a:normAutofit/>
          </a:bodyPr>
          <a:lstStyle>
            <a:lvl1pPr>
              <a:defRPr sz="252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0510" y="1849120"/>
            <a:ext cx="4860608" cy="910336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483" y="3840479"/>
            <a:ext cx="3096387" cy="711200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60"/>
            </a:lvl1pPr>
            <a:lvl2pPr marL="360045" indent="0">
              <a:buNone/>
              <a:defRPr sz="945"/>
            </a:lvl2pPr>
            <a:lvl3pPr marL="720090" indent="0">
              <a:buNone/>
              <a:defRPr sz="788"/>
            </a:lvl3pPr>
            <a:lvl4pPr marL="1080135" indent="0">
              <a:buNone/>
              <a:defRPr sz="709"/>
            </a:lvl4pPr>
            <a:lvl5pPr marL="1440180" indent="0">
              <a:buNone/>
              <a:defRPr sz="709"/>
            </a:lvl5pPr>
            <a:lvl6pPr marL="1800225" indent="0">
              <a:buNone/>
              <a:defRPr sz="709"/>
            </a:lvl6pPr>
            <a:lvl7pPr marL="2160270" indent="0">
              <a:buNone/>
              <a:defRPr sz="709"/>
            </a:lvl7pPr>
            <a:lvl8pPr marL="2520315" indent="0">
              <a:buNone/>
              <a:defRPr sz="709"/>
            </a:lvl8pPr>
            <a:lvl9pPr marL="2880360" indent="0">
              <a:buNone/>
              <a:defRPr sz="7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24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59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483" y="853440"/>
            <a:ext cx="3096387" cy="2987040"/>
          </a:xfrm>
        </p:spPr>
        <p:txBody>
          <a:bodyPr anchor="b">
            <a:normAutofit/>
          </a:bodyPr>
          <a:lstStyle>
            <a:lvl1pPr>
              <a:defRPr sz="252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80510" y="1849120"/>
            <a:ext cx="4860608" cy="9103360"/>
          </a:xfrm>
        </p:spPr>
        <p:txBody>
          <a:bodyPr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483" y="3840480"/>
            <a:ext cx="3096387" cy="7112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60"/>
            </a:lvl1pPr>
            <a:lvl2pPr marL="360045" indent="0">
              <a:buNone/>
              <a:defRPr sz="945"/>
            </a:lvl2pPr>
            <a:lvl3pPr marL="720090" indent="0">
              <a:buNone/>
              <a:defRPr sz="788"/>
            </a:lvl3pPr>
            <a:lvl4pPr marL="1080135" indent="0">
              <a:buNone/>
              <a:defRPr sz="709"/>
            </a:lvl4pPr>
            <a:lvl5pPr marL="1440180" indent="0">
              <a:buNone/>
              <a:defRPr sz="709"/>
            </a:lvl5pPr>
            <a:lvl6pPr marL="1800225" indent="0">
              <a:buNone/>
              <a:defRPr sz="709"/>
            </a:lvl6pPr>
            <a:lvl7pPr marL="2160270" indent="0">
              <a:buNone/>
              <a:defRPr sz="709"/>
            </a:lvl7pPr>
            <a:lvl8pPr marL="2520315" indent="0">
              <a:buNone/>
              <a:defRPr sz="709"/>
            </a:lvl8pPr>
            <a:lvl9pPr marL="2880360" indent="0">
              <a:buNone/>
              <a:defRPr sz="7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274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376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72676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72677"/>
            <a:ext cx="6090761" cy="1084876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61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6523"/>
            <a:ext cx="8281035" cy="5322255"/>
          </a:xfrm>
        </p:spPr>
        <p:txBody>
          <a:bodyPr anchor="b">
            <a:normAutofit/>
          </a:bodyPr>
          <a:lstStyle>
            <a:lvl1pPr>
              <a:defRPr sz="4725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498249"/>
            <a:ext cx="8281035" cy="2800349"/>
          </a:xfrm>
        </p:spPr>
        <p:txBody>
          <a:bodyPr anchor="t">
            <a:normAutofit/>
          </a:bodyPr>
          <a:lstStyle>
            <a:lvl1pPr marL="0" indent="0">
              <a:buNone/>
              <a:defRPr sz="189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600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1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582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538" y="3413761"/>
            <a:ext cx="4080510" cy="812249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13761"/>
            <a:ext cx="4080510" cy="812249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505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537" y="3139454"/>
            <a:ext cx="4060508" cy="154130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537" y="4680761"/>
            <a:ext cx="4060508" cy="687031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9455"/>
            <a:ext cx="4080511" cy="1541303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80761"/>
            <a:ext cx="4080511" cy="687031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584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6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046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483" y="853441"/>
            <a:ext cx="3096387" cy="2987034"/>
          </a:xfrm>
        </p:spPr>
        <p:txBody>
          <a:bodyPr anchor="b">
            <a:normAutofit/>
          </a:bodyPr>
          <a:lstStyle>
            <a:lvl1pPr>
              <a:defRPr sz="252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0510" y="1849120"/>
            <a:ext cx="4860608" cy="910336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483" y="3840479"/>
            <a:ext cx="3096387" cy="711200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60"/>
            </a:lvl1pPr>
            <a:lvl2pPr marL="360045" indent="0">
              <a:buNone/>
              <a:defRPr sz="945"/>
            </a:lvl2pPr>
            <a:lvl3pPr marL="720090" indent="0">
              <a:buNone/>
              <a:defRPr sz="788"/>
            </a:lvl3pPr>
            <a:lvl4pPr marL="1080135" indent="0">
              <a:buNone/>
              <a:defRPr sz="709"/>
            </a:lvl4pPr>
            <a:lvl5pPr marL="1440180" indent="0">
              <a:buNone/>
              <a:defRPr sz="709"/>
            </a:lvl5pPr>
            <a:lvl6pPr marL="1800225" indent="0">
              <a:buNone/>
              <a:defRPr sz="709"/>
            </a:lvl6pPr>
            <a:lvl7pPr marL="2160270" indent="0">
              <a:buNone/>
              <a:defRPr sz="709"/>
            </a:lvl7pPr>
            <a:lvl8pPr marL="2520315" indent="0">
              <a:buNone/>
              <a:defRPr sz="709"/>
            </a:lvl8pPr>
            <a:lvl9pPr marL="2880360" indent="0">
              <a:buNone/>
              <a:defRPr sz="7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4363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483" y="853440"/>
            <a:ext cx="3096387" cy="2987040"/>
          </a:xfrm>
        </p:spPr>
        <p:txBody>
          <a:bodyPr anchor="b">
            <a:normAutofit/>
          </a:bodyPr>
          <a:lstStyle>
            <a:lvl1pPr>
              <a:defRPr sz="252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80510" y="1849120"/>
            <a:ext cx="4860608" cy="9103360"/>
          </a:xfrm>
        </p:spPr>
        <p:txBody>
          <a:bodyPr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483" y="3840480"/>
            <a:ext cx="3096387" cy="7112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60"/>
            </a:lvl1pPr>
            <a:lvl2pPr marL="360045" indent="0">
              <a:buNone/>
              <a:defRPr sz="945"/>
            </a:lvl2pPr>
            <a:lvl3pPr marL="720090" indent="0">
              <a:buNone/>
              <a:defRPr sz="788"/>
            </a:lvl3pPr>
            <a:lvl4pPr marL="1080135" indent="0">
              <a:buNone/>
              <a:defRPr sz="709"/>
            </a:lvl4pPr>
            <a:lvl5pPr marL="1440180" indent="0">
              <a:buNone/>
              <a:defRPr sz="709"/>
            </a:lvl5pPr>
            <a:lvl6pPr marL="1800225" indent="0">
              <a:buNone/>
              <a:defRPr sz="709"/>
            </a:lvl6pPr>
            <a:lvl7pPr marL="2160270" indent="0">
              <a:buNone/>
              <a:defRPr sz="709"/>
            </a:lvl7pPr>
            <a:lvl8pPr marL="2520315" indent="0">
              <a:buNone/>
              <a:defRPr sz="709"/>
            </a:lvl8pPr>
            <a:lvl9pPr marL="2880360" indent="0">
              <a:buNone/>
              <a:defRPr sz="7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028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5538" y="682752"/>
            <a:ext cx="8281035" cy="2474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538" y="3413761"/>
            <a:ext cx="8281035" cy="8122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7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6303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30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kumimoji="1"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Wingdings 2" pitchFamily="18" charset="2"/>
        <a:buChar char="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5538" y="682752"/>
            <a:ext cx="8281035" cy="2474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538" y="3413761"/>
            <a:ext cx="8281035" cy="8122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1B39B96-0D42-4B39-B247-ACAB3EA687D7}" type="datetimeFigureOut">
              <a:rPr kumimoji="1" lang="ja-JP" altLang="en-US" smtClean="0"/>
              <a:t>2024/5/10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7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6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6303" y="11865187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E4418-053E-42B9-9125-C895DA69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58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kumimoji="1"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Wingdings 2" pitchFamily="18" charset="2"/>
        <a:buChar char="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spcBef>
          <a:spcPct val="20000"/>
        </a:spcBef>
        <a:buFont typeface="Wingdings 2" pitchFamily="18" charset="2"/>
        <a:buChar char=""/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kumimoji="1"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A0E95D4-2C7C-2C72-21B7-8DF5713139BF}"/>
              </a:ext>
            </a:extLst>
          </p:cNvPr>
          <p:cNvSpPr/>
          <p:nvPr/>
        </p:nvSpPr>
        <p:spPr>
          <a:xfrm>
            <a:off x="-25400" y="0"/>
            <a:ext cx="9626597" cy="12801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グラフィックス 11" descr="穀物">
            <a:extLst>
              <a:ext uri="{FF2B5EF4-FFF2-40B4-BE49-F238E27FC236}">
                <a16:creationId xmlns:a16="http://schemas.microsoft.com/office/drawing/2014/main" id="{0368338E-0774-6F47-6478-8E7010F41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1851" y="9844670"/>
            <a:ext cx="2860379" cy="2860379"/>
          </a:xfrm>
          <a:prstGeom prst="rect">
            <a:avLst/>
          </a:prstGeom>
        </p:spPr>
      </p:pic>
      <p:sp>
        <p:nvSpPr>
          <p:cNvPr id="3" name="字幕 2">
            <a:extLst>
              <a:ext uri="{FF2B5EF4-FFF2-40B4-BE49-F238E27FC236}">
                <a16:creationId xmlns:a16="http://schemas.microsoft.com/office/drawing/2014/main" id="{73F6C13F-5634-6605-705C-737F35E71CB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74738" y="9398787"/>
            <a:ext cx="7451725" cy="1238243"/>
          </a:xfrm>
        </p:spPr>
        <p:txBody>
          <a:bodyPr>
            <a:noAutofit/>
          </a:bodyPr>
          <a:lstStyle/>
          <a:p>
            <a:pPr marL="0" indent="0" algn="ctr">
              <a:lnSpc>
                <a:spcPts val="4200"/>
              </a:lnSpc>
              <a:buNone/>
            </a:pPr>
            <a:r>
              <a:rPr kumimoji="1" lang="ja-JP" altLang="en-US" sz="3200" b="1" dirty="0">
                <a:solidFill>
                  <a:schemeClr val="accent2">
                    <a:lumMod val="50000"/>
                  </a:schemeClr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さいたまで育った木を、使って、</a:t>
            </a:r>
            <a:endParaRPr kumimoji="1" lang="en-US" altLang="ja-JP" sz="3200" b="1" dirty="0">
              <a:solidFill>
                <a:schemeClr val="accent2">
                  <a:lumMod val="50000"/>
                </a:schemeClr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marL="0" indent="0" algn="ctr">
              <a:lnSpc>
                <a:spcPts val="4200"/>
              </a:lnSpc>
              <a:buNone/>
            </a:pPr>
            <a:r>
              <a:rPr kumimoji="1" lang="ja-JP" altLang="en-US" sz="3200" b="1" dirty="0">
                <a:solidFill>
                  <a:schemeClr val="accent2">
                    <a:lumMod val="50000"/>
                  </a:schemeClr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ふるさとの元気な森・地域を未来へ</a:t>
            </a:r>
            <a:br>
              <a:rPr kumimoji="1" lang="ja-JP" altLang="en-US" sz="3200" b="1" dirty="0">
                <a:solidFill>
                  <a:schemeClr val="accent2">
                    <a:lumMod val="50000"/>
                  </a:schemeClr>
                </a:solidFill>
              </a:rPr>
            </a:br>
            <a:endParaRPr kumimoji="1" lang="ja-JP" alt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CF1FCAF-DEC2-2B18-A6E5-B8A4D365195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25400" y="416726"/>
            <a:ext cx="9626600" cy="1990725"/>
          </a:xfrm>
          <a:ln>
            <a:noFill/>
          </a:ln>
        </p:spPr>
        <p:txBody>
          <a:bodyPr vert="horz" lIns="0" tIns="0" rIns="0" bIns="0" anchor="ctr" anchorCtr="1">
            <a:normAutofit/>
          </a:bodyPr>
          <a:lstStyle/>
          <a:p>
            <a:pPr algn="ctr"/>
            <a:r>
              <a:rPr kumimoji="1" lang="zh-TW" altLang="en-US" sz="7200" b="1" dirty="0">
                <a:ln w="381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C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県産木材活用住宅等</a:t>
            </a:r>
            <a:br>
              <a:rPr lang="en-US" altLang="zh-TW" sz="7200" b="1" dirty="0">
                <a:ln w="381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C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zh-TW" altLang="en-US" sz="7200" b="1" dirty="0">
                <a:ln w="381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C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支援事業補助金</a:t>
            </a: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8E92C727-66B4-B7EA-40E3-7283C59641D8}"/>
              </a:ext>
            </a:extLst>
          </p:cNvPr>
          <p:cNvSpPr txBox="1">
            <a:spLocks/>
          </p:cNvSpPr>
          <p:nvPr/>
        </p:nvSpPr>
        <p:spPr>
          <a:xfrm rot="16200000">
            <a:off x="1807606" y="2329943"/>
            <a:ext cx="5960589" cy="74517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prstTxWarp prst="textCircle">
              <a:avLst/>
            </a:prstTxWarp>
            <a:noAutofit/>
          </a:bodyPr>
          <a:lstStyle>
            <a:lvl1pPr marL="0" indent="0" algn="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89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8006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47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18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2024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8036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36042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40480" indent="0" algn="ctr" defTabSz="480060" rtl="0" eaLnBrk="1" latinLnBrk="0" hangingPunct="1"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ctr">
              <a:buFont typeface="+mj-lt"/>
              <a:buAutoNum type="arabicPeriod"/>
            </a:pPr>
            <a:r>
              <a:rPr lang="ja-JP" altLang="en-US" sz="4800" b="1" kern="2200" spc="400" dirty="0">
                <a:ln w="6350">
                  <a:solidFill>
                    <a:schemeClr val="lt1"/>
                  </a:solidFill>
                </a:ln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さいたま県産木材を使っています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8756E62-8669-E80C-72DB-A07CCE87ADD6}"/>
              </a:ext>
            </a:extLst>
          </p:cNvPr>
          <p:cNvGrpSpPr/>
          <p:nvPr/>
        </p:nvGrpSpPr>
        <p:grpSpPr>
          <a:xfrm>
            <a:off x="1062038" y="4173362"/>
            <a:ext cx="7451725" cy="5001777"/>
            <a:chOff x="-6026110" y="4652434"/>
            <a:chExt cx="7451725" cy="5001777"/>
          </a:xfrm>
        </p:grpSpPr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3486E100-208D-D822-2FB1-15AC1E93C0E3}"/>
                </a:ext>
              </a:extLst>
            </p:cNvPr>
            <p:cNvGrpSpPr/>
            <p:nvPr/>
          </p:nvGrpSpPr>
          <p:grpSpPr>
            <a:xfrm>
              <a:off x="-6026110" y="4652434"/>
              <a:ext cx="7451725" cy="5001777"/>
              <a:chOff x="-10621657" y="2184237"/>
              <a:chExt cx="9441558" cy="6337400"/>
            </a:xfrm>
            <a:solidFill>
              <a:schemeClr val="bg1"/>
            </a:solidFill>
          </p:grpSpPr>
          <p:sp>
            <p:nvSpPr>
              <p:cNvPr id="12" name="フローチャート: 手作業 11">
                <a:extLst>
                  <a:ext uri="{FF2B5EF4-FFF2-40B4-BE49-F238E27FC236}">
                    <a16:creationId xmlns:a16="http://schemas.microsoft.com/office/drawing/2014/main" id="{A38CC07A-CFDA-8860-8CCF-819976E27502}"/>
                  </a:ext>
                </a:extLst>
              </p:cNvPr>
              <p:cNvSpPr/>
              <p:nvPr/>
            </p:nvSpPr>
            <p:spPr>
              <a:xfrm rot="10800000">
                <a:off x="-10621657" y="2184237"/>
                <a:ext cx="9441558" cy="3471535"/>
              </a:xfrm>
              <a:prstGeom prst="flowChartManualOperat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フローチャート: 処理 10">
                <a:extLst>
                  <a:ext uri="{FF2B5EF4-FFF2-40B4-BE49-F238E27FC236}">
                    <a16:creationId xmlns:a16="http://schemas.microsoft.com/office/drawing/2014/main" id="{BC03B1B7-EED3-11B1-72CA-42341E79C160}"/>
                  </a:ext>
                </a:extLst>
              </p:cNvPr>
              <p:cNvSpPr/>
              <p:nvPr/>
            </p:nvSpPr>
            <p:spPr>
              <a:xfrm>
                <a:off x="-9595598" y="4025896"/>
                <a:ext cx="7465387" cy="4495741"/>
              </a:xfrm>
              <a:prstGeom prst="flowChartProces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E8ECA6F5-627C-39C9-E6F3-44E6F66FB8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61" t="9745" r="9095" b="21820"/>
            <a:stretch/>
          </p:blipFill>
          <p:spPr>
            <a:xfrm>
              <a:off x="-4209360" y="4831421"/>
              <a:ext cx="4135028" cy="4625262"/>
            </a:xfrm>
            <a:prstGeom prst="rect">
              <a:avLst/>
            </a:prstGeom>
          </p:spPr>
        </p:pic>
      </p:grpSp>
      <p:pic>
        <p:nvPicPr>
          <p:cNvPr id="31" name="グラフィックス 30" descr="森林の光景 単色塗りつぶし">
            <a:extLst>
              <a:ext uri="{FF2B5EF4-FFF2-40B4-BE49-F238E27FC236}">
                <a16:creationId xmlns:a16="http://schemas.microsoft.com/office/drawing/2014/main" id="{2CAD7780-EF39-9D40-52E8-81B1B05F83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48132" y="9479749"/>
            <a:ext cx="914400" cy="914400"/>
          </a:xfrm>
          <a:prstGeom prst="rect">
            <a:avLst/>
          </a:prstGeom>
        </p:spPr>
      </p:pic>
      <p:pic>
        <p:nvPicPr>
          <p:cNvPr id="33" name="グラフィックス 32" descr="郊外の光景 単色塗りつぶし">
            <a:extLst>
              <a:ext uri="{FF2B5EF4-FFF2-40B4-BE49-F238E27FC236}">
                <a16:creationId xmlns:a16="http://schemas.microsoft.com/office/drawing/2014/main" id="{22408D68-1461-BCA7-6658-BA779478B5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48305" y="9555949"/>
            <a:ext cx="914400" cy="914400"/>
          </a:xfrm>
          <a:prstGeom prst="rect">
            <a:avLst/>
          </a:prstGeom>
        </p:spPr>
      </p:pic>
      <p:pic>
        <p:nvPicPr>
          <p:cNvPr id="35" name="グラフィックス 34" descr="手のひらと植物 単色塗りつぶし">
            <a:extLst>
              <a:ext uri="{FF2B5EF4-FFF2-40B4-BE49-F238E27FC236}">
                <a16:creationId xmlns:a16="http://schemas.microsoft.com/office/drawing/2014/main" id="{DB8E2D4D-D5E9-FAD9-ECD7-274409FED5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71635" y="5635253"/>
            <a:ext cx="914400" cy="914400"/>
          </a:xfrm>
          <a:prstGeom prst="rect">
            <a:avLst/>
          </a:prstGeom>
        </p:spPr>
      </p:pic>
      <p:pic>
        <p:nvPicPr>
          <p:cNvPr id="36" name="グラフィックス 35" descr="手のひらと植物 単色塗りつぶし">
            <a:extLst>
              <a:ext uri="{FF2B5EF4-FFF2-40B4-BE49-F238E27FC236}">
                <a16:creationId xmlns:a16="http://schemas.microsoft.com/office/drawing/2014/main" id="{A3CE76F8-F2A6-A7DA-467A-BBCC354918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450890" y="56352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32531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35</Words>
  <Application>Microsoft Office PowerPoint</Application>
  <PresentationFormat>A3 297x420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UD明朝 Medium</vt:lpstr>
      <vt:lpstr>HGP創英角ｺﾞｼｯｸUB</vt:lpstr>
      <vt:lpstr>游ゴシック</vt:lpstr>
      <vt:lpstr>Calibri</vt:lpstr>
      <vt:lpstr>Calibri Light</vt:lpstr>
      <vt:lpstr>Wingdings 2</vt:lpstr>
      <vt:lpstr>HDOfficeLightV0</vt:lpstr>
      <vt:lpstr>1_HDOfficeLightV0</vt:lpstr>
      <vt:lpstr>県産木材活用住宅等 支援事業補助金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県産木材活用住宅等 支援事業補助金</dc:title>
  <dc:creator>user</dc:creator>
  <cp:lastModifiedBy>user</cp:lastModifiedBy>
  <cp:revision>25</cp:revision>
  <cp:lastPrinted>2024-05-10T00:27:00Z</cp:lastPrinted>
  <dcterms:created xsi:type="dcterms:W3CDTF">2024-02-19T06:57:21Z</dcterms:created>
  <dcterms:modified xsi:type="dcterms:W3CDTF">2024-05-10T00:27:02Z</dcterms:modified>
</cp:coreProperties>
</file>