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  <p:sldMasterId id="2147483747" r:id="rId2"/>
  </p:sldMasterIdLst>
  <p:notesMasterIdLst>
    <p:notesMasterId r:id="rId4"/>
  </p:notesMasterIdLst>
  <p:sldIdLst>
    <p:sldId id="256" r:id="rId3"/>
  </p:sldIdLst>
  <p:sldSz cx="9601200" cy="12801600" type="A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39" d="100"/>
          <a:sy n="39" d="100"/>
        </p:scale>
        <p:origin x="224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CA529F-161F-44A9-A4DE-98C86E2CFDB4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1233488"/>
            <a:ext cx="24939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A8BF82-2F38-48DA-AD1F-3C583F2267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1763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0150" y="2099123"/>
            <a:ext cx="7200900" cy="4456853"/>
          </a:xfrm>
        </p:spPr>
        <p:txBody>
          <a:bodyPr anchor="b">
            <a:normAutofit/>
          </a:bodyPr>
          <a:lstStyle>
            <a:lvl1pPr algn="ctr">
              <a:defRPr sz="472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>
            <a:normAutofit/>
          </a:bodyPr>
          <a:lstStyle>
            <a:lvl1pPr marL="0" indent="0" algn="ctr">
              <a:buNone/>
              <a:defRPr sz="189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60045" indent="0" algn="ctr">
              <a:buNone/>
              <a:defRPr sz="2205"/>
            </a:lvl2pPr>
            <a:lvl3pPr marL="720090" indent="0" algn="ctr">
              <a:buNone/>
              <a:defRPr sz="1890"/>
            </a:lvl3pPr>
            <a:lvl4pPr marL="1080135" indent="0" algn="ctr">
              <a:buNone/>
              <a:defRPr sz="1575"/>
            </a:lvl4pPr>
            <a:lvl5pPr marL="1440180" indent="0" algn="ctr">
              <a:buNone/>
              <a:defRPr sz="1575"/>
            </a:lvl5pPr>
            <a:lvl6pPr marL="1800225" indent="0" algn="ctr">
              <a:buNone/>
              <a:defRPr sz="1575"/>
            </a:lvl6pPr>
            <a:lvl7pPr marL="2160270" indent="0" algn="ctr">
              <a:buNone/>
              <a:defRPr sz="1575"/>
            </a:lvl7pPr>
            <a:lvl8pPr marL="2520315" indent="0" algn="ctr">
              <a:buNone/>
              <a:defRPr sz="1575"/>
            </a:lvl8pPr>
            <a:lvl9pPr marL="2880360" indent="0" algn="ctr">
              <a:buNone/>
              <a:defRPr sz="1575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39B96-0D42-4B39-B247-ACAB3EA687D7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4418-053E-42B9-9125-C895DA691F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6776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39B96-0D42-4B39-B247-ACAB3EA687D7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4418-053E-42B9-9125-C895DA691F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04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72676"/>
            <a:ext cx="2070259" cy="1084876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72677"/>
            <a:ext cx="6090761" cy="10848762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39B96-0D42-4B39-B247-ACAB3EA687D7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4418-053E-42B9-9125-C895DA691F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62436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0150" y="2099123"/>
            <a:ext cx="7200900" cy="4456853"/>
          </a:xfrm>
        </p:spPr>
        <p:txBody>
          <a:bodyPr anchor="b">
            <a:normAutofit/>
          </a:bodyPr>
          <a:lstStyle>
            <a:lvl1pPr algn="ctr">
              <a:defRPr sz="472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>
            <a:normAutofit/>
          </a:bodyPr>
          <a:lstStyle>
            <a:lvl1pPr marL="0" indent="0" algn="ctr">
              <a:buNone/>
              <a:defRPr sz="189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60045" indent="0" algn="ctr">
              <a:buNone/>
              <a:defRPr sz="2205"/>
            </a:lvl2pPr>
            <a:lvl3pPr marL="720090" indent="0" algn="ctr">
              <a:buNone/>
              <a:defRPr sz="1890"/>
            </a:lvl3pPr>
            <a:lvl4pPr marL="1080135" indent="0" algn="ctr">
              <a:buNone/>
              <a:defRPr sz="1575"/>
            </a:lvl4pPr>
            <a:lvl5pPr marL="1440180" indent="0" algn="ctr">
              <a:buNone/>
              <a:defRPr sz="1575"/>
            </a:lvl5pPr>
            <a:lvl6pPr marL="1800225" indent="0" algn="ctr">
              <a:buNone/>
              <a:defRPr sz="1575"/>
            </a:lvl6pPr>
            <a:lvl7pPr marL="2160270" indent="0" algn="ctr">
              <a:buNone/>
              <a:defRPr sz="1575"/>
            </a:lvl7pPr>
            <a:lvl8pPr marL="2520315" indent="0" algn="ctr">
              <a:buNone/>
              <a:defRPr sz="1575"/>
            </a:lvl8pPr>
            <a:lvl9pPr marL="2880360" indent="0" algn="ctr">
              <a:buNone/>
              <a:defRPr sz="1575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39B96-0D42-4B39-B247-ACAB3EA687D7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4418-053E-42B9-9125-C895DA691F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8528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39B96-0D42-4B39-B247-ACAB3EA687D7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4418-053E-42B9-9125-C895DA691F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24031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6523"/>
            <a:ext cx="8281035" cy="5322255"/>
          </a:xfrm>
        </p:spPr>
        <p:txBody>
          <a:bodyPr anchor="b">
            <a:normAutofit/>
          </a:bodyPr>
          <a:lstStyle>
            <a:lvl1pPr>
              <a:defRPr sz="4725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498249"/>
            <a:ext cx="8281035" cy="2800349"/>
          </a:xfrm>
        </p:spPr>
        <p:txBody>
          <a:bodyPr anchor="t">
            <a:normAutofit/>
          </a:bodyPr>
          <a:lstStyle>
            <a:lvl1pPr marL="0" indent="0">
              <a:buNone/>
              <a:defRPr sz="189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60045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2pPr>
            <a:lvl3pPr marL="72009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3pPr>
            <a:lvl4pPr marL="1080135" indent="0">
              <a:buNone/>
              <a:defRPr sz="1103">
                <a:solidFill>
                  <a:schemeClr val="tx1">
                    <a:tint val="75000"/>
                  </a:schemeClr>
                </a:solidFill>
              </a:defRPr>
            </a:lvl4pPr>
            <a:lvl5pPr marL="1440180" indent="0">
              <a:buNone/>
              <a:defRPr sz="1103">
                <a:solidFill>
                  <a:schemeClr val="tx1">
                    <a:tint val="75000"/>
                  </a:schemeClr>
                </a:solidFill>
              </a:defRPr>
            </a:lvl5pPr>
            <a:lvl6pPr marL="1800225" indent="0">
              <a:buNone/>
              <a:defRPr sz="1103">
                <a:solidFill>
                  <a:schemeClr val="tx1">
                    <a:tint val="75000"/>
                  </a:schemeClr>
                </a:solidFill>
              </a:defRPr>
            </a:lvl6pPr>
            <a:lvl7pPr marL="2160270" indent="0">
              <a:buNone/>
              <a:defRPr sz="1103">
                <a:solidFill>
                  <a:schemeClr val="tx1">
                    <a:tint val="75000"/>
                  </a:schemeClr>
                </a:solidFill>
              </a:defRPr>
            </a:lvl7pPr>
            <a:lvl8pPr marL="2520315" indent="0">
              <a:buNone/>
              <a:defRPr sz="1103">
                <a:solidFill>
                  <a:schemeClr val="tx1">
                    <a:tint val="75000"/>
                  </a:schemeClr>
                </a:solidFill>
              </a:defRPr>
            </a:lvl8pPr>
            <a:lvl9pPr marL="2880360" indent="0">
              <a:buNone/>
              <a:defRPr sz="11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39B96-0D42-4B39-B247-ACAB3EA687D7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4418-053E-42B9-9125-C895DA691F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1521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5538" y="3413761"/>
            <a:ext cx="4080510" cy="812249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13761"/>
            <a:ext cx="4080510" cy="812249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39B96-0D42-4B39-B247-ACAB3EA687D7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4418-053E-42B9-9125-C895DA691F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34108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5537" y="3139454"/>
            <a:ext cx="4060508" cy="1541305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90" b="1"/>
            </a:lvl1pPr>
            <a:lvl2pPr marL="360045" indent="0">
              <a:buNone/>
              <a:defRPr sz="1575" b="1"/>
            </a:lvl2pPr>
            <a:lvl3pPr marL="720090" indent="0">
              <a:buNone/>
              <a:defRPr sz="1418" b="1"/>
            </a:lvl3pPr>
            <a:lvl4pPr marL="1080135" indent="0">
              <a:buNone/>
              <a:defRPr sz="1260" b="1"/>
            </a:lvl4pPr>
            <a:lvl5pPr marL="1440180" indent="0">
              <a:buNone/>
              <a:defRPr sz="1260" b="1"/>
            </a:lvl5pPr>
            <a:lvl6pPr marL="1800225" indent="0">
              <a:buNone/>
              <a:defRPr sz="1260" b="1"/>
            </a:lvl6pPr>
            <a:lvl7pPr marL="2160270" indent="0">
              <a:buNone/>
              <a:defRPr sz="1260" b="1"/>
            </a:lvl7pPr>
            <a:lvl8pPr marL="2520315" indent="0">
              <a:buNone/>
              <a:defRPr sz="1260" b="1"/>
            </a:lvl8pPr>
            <a:lvl9pPr marL="2880360" indent="0">
              <a:buNone/>
              <a:defRPr sz="12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5537" y="4680761"/>
            <a:ext cx="4060508" cy="687031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9455"/>
            <a:ext cx="4080511" cy="1541303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90" b="1"/>
            </a:lvl1pPr>
            <a:lvl2pPr marL="360045" indent="0">
              <a:buNone/>
              <a:defRPr sz="1575" b="1"/>
            </a:lvl2pPr>
            <a:lvl3pPr marL="720090" indent="0">
              <a:buNone/>
              <a:defRPr sz="1418" b="1"/>
            </a:lvl3pPr>
            <a:lvl4pPr marL="1080135" indent="0">
              <a:buNone/>
              <a:defRPr sz="1260" b="1"/>
            </a:lvl4pPr>
            <a:lvl5pPr marL="1440180" indent="0">
              <a:buNone/>
              <a:defRPr sz="1260" b="1"/>
            </a:lvl5pPr>
            <a:lvl6pPr marL="1800225" indent="0">
              <a:buNone/>
              <a:defRPr sz="1260" b="1"/>
            </a:lvl6pPr>
            <a:lvl7pPr marL="2160270" indent="0">
              <a:buNone/>
              <a:defRPr sz="1260" b="1"/>
            </a:lvl7pPr>
            <a:lvl8pPr marL="2520315" indent="0">
              <a:buNone/>
              <a:defRPr sz="1260" b="1"/>
            </a:lvl8pPr>
            <a:lvl9pPr marL="2880360" indent="0">
              <a:buNone/>
              <a:defRPr sz="12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80761"/>
            <a:ext cx="4080511" cy="687031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39B96-0D42-4B39-B247-ACAB3EA687D7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4418-053E-42B9-9125-C895DA691F6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9618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39B96-0D42-4B39-B247-ACAB3EA687D7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4418-053E-42B9-9125-C895DA691F6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4823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39B96-0D42-4B39-B247-ACAB3EA687D7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4418-053E-42B9-9125-C895DA691F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92198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483" y="853441"/>
            <a:ext cx="3096387" cy="2987034"/>
          </a:xfrm>
        </p:spPr>
        <p:txBody>
          <a:bodyPr anchor="b">
            <a:normAutofit/>
          </a:bodyPr>
          <a:lstStyle>
            <a:lvl1pPr>
              <a:defRPr sz="252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0510" y="1849120"/>
            <a:ext cx="4860608" cy="9103360"/>
          </a:xfrm>
        </p:spPr>
        <p:txBody>
          <a:bodyPr/>
          <a:lstStyle>
            <a:lvl1pPr>
              <a:defRPr sz="2520"/>
            </a:lvl1pPr>
            <a:lvl2pPr>
              <a:defRPr sz="2205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483" y="3840479"/>
            <a:ext cx="3096387" cy="7112002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60"/>
            </a:lvl1pPr>
            <a:lvl2pPr marL="360045" indent="0">
              <a:buNone/>
              <a:defRPr sz="945"/>
            </a:lvl2pPr>
            <a:lvl3pPr marL="720090" indent="0">
              <a:buNone/>
              <a:defRPr sz="788"/>
            </a:lvl3pPr>
            <a:lvl4pPr marL="1080135" indent="0">
              <a:buNone/>
              <a:defRPr sz="709"/>
            </a:lvl4pPr>
            <a:lvl5pPr marL="1440180" indent="0">
              <a:buNone/>
              <a:defRPr sz="709"/>
            </a:lvl5pPr>
            <a:lvl6pPr marL="1800225" indent="0">
              <a:buNone/>
              <a:defRPr sz="709"/>
            </a:lvl6pPr>
            <a:lvl7pPr marL="2160270" indent="0">
              <a:buNone/>
              <a:defRPr sz="709"/>
            </a:lvl7pPr>
            <a:lvl8pPr marL="2520315" indent="0">
              <a:buNone/>
              <a:defRPr sz="709"/>
            </a:lvl8pPr>
            <a:lvl9pPr marL="2880360" indent="0">
              <a:buNone/>
              <a:defRPr sz="70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39B96-0D42-4B39-B247-ACAB3EA687D7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4418-053E-42B9-9125-C895DA691F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7249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39B96-0D42-4B39-B247-ACAB3EA687D7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4418-053E-42B9-9125-C895DA691F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15907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483" y="853440"/>
            <a:ext cx="3096387" cy="2987040"/>
          </a:xfrm>
        </p:spPr>
        <p:txBody>
          <a:bodyPr anchor="b">
            <a:normAutofit/>
          </a:bodyPr>
          <a:lstStyle>
            <a:lvl1pPr>
              <a:defRPr sz="252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80510" y="1849120"/>
            <a:ext cx="4860608" cy="9103360"/>
          </a:xfrm>
        </p:spPr>
        <p:txBody>
          <a:bodyPr/>
          <a:lstStyle>
            <a:lvl1pPr marL="0" indent="0">
              <a:buNone/>
              <a:defRPr sz="2520"/>
            </a:lvl1pPr>
            <a:lvl2pPr marL="360045" indent="0">
              <a:buNone/>
              <a:defRPr sz="2205"/>
            </a:lvl2pPr>
            <a:lvl3pPr marL="720090" indent="0">
              <a:buNone/>
              <a:defRPr sz="1890"/>
            </a:lvl3pPr>
            <a:lvl4pPr marL="1080135" indent="0">
              <a:buNone/>
              <a:defRPr sz="1575"/>
            </a:lvl4pPr>
            <a:lvl5pPr marL="1440180" indent="0">
              <a:buNone/>
              <a:defRPr sz="1575"/>
            </a:lvl5pPr>
            <a:lvl6pPr marL="1800225" indent="0">
              <a:buNone/>
              <a:defRPr sz="1575"/>
            </a:lvl6pPr>
            <a:lvl7pPr marL="2160270" indent="0">
              <a:buNone/>
              <a:defRPr sz="1575"/>
            </a:lvl7pPr>
            <a:lvl8pPr marL="2520315" indent="0">
              <a:buNone/>
              <a:defRPr sz="1575"/>
            </a:lvl8pPr>
            <a:lvl9pPr marL="2880360" indent="0">
              <a:buNone/>
              <a:defRPr sz="1575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483" y="3840480"/>
            <a:ext cx="3096387" cy="7112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60"/>
            </a:lvl1pPr>
            <a:lvl2pPr marL="360045" indent="0">
              <a:buNone/>
              <a:defRPr sz="945"/>
            </a:lvl2pPr>
            <a:lvl3pPr marL="720090" indent="0">
              <a:buNone/>
              <a:defRPr sz="788"/>
            </a:lvl3pPr>
            <a:lvl4pPr marL="1080135" indent="0">
              <a:buNone/>
              <a:defRPr sz="709"/>
            </a:lvl4pPr>
            <a:lvl5pPr marL="1440180" indent="0">
              <a:buNone/>
              <a:defRPr sz="709"/>
            </a:lvl5pPr>
            <a:lvl6pPr marL="1800225" indent="0">
              <a:buNone/>
              <a:defRPr sz="709"/>
            </a:lvl6pPr>
            <a:lvl7pPr marL="2160270" indent="0">
              <a:buNone/>
              <a:defRPr sz="709"/>
            </a:lvl7pPr>
            <a:lvl8pPr marL="2520315" indent="0">
              <a:buNone/>
              <a:defRPr sz="709"/>
            </a:lvl8pPr>
            <a:lvl9pPr marL="2880360" indent="0">
              <a:buNone/>
              <a:defRPr sz="70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39B96-0D42-4B39-B247-ACAB3EA687D7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4418-053E-42B9-9125-C895DA691F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12743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39B96-0D42-4B39-B247-ACAB3EA687D7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4418-053E-42B9-9125-C895DA691F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23763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72676"/>
            <a:ext cx="2070259" cy="1084876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72677"/>
            <a:ext cx="6090761" cy="10848762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39B96-0D42-4B39-B247-ACAB3EA687D7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4418-053E-42B9-9125-C895DA691F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61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6523"/>
            <a:ext cx="8281035" cy="5322255"/>
          </a:xfrm>
        </p:spPr>
        <p:txBody>
          <a:bodyPr anchor="b">
            <a:normAutofit/>
          </a:bodyPr>
          <a:lstStyle>
            <a:lvl1pPr>
              <a:defRPr sz="4725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498249"/>
            <a:ext cx="8281035" cy="2800349"/>
          </a:xfrm>
        </p:spPr>
        <p:txBody>
          <a:bodyPr anchor="t">
            <a:normAutofit/>
          </a:bodyPr>
          <a:lstStyle>
            <a:lvl1pPr marL="0" indent="0">
              <a:buNone/>
              <a:defRPr sz="189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60045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2pPr>
            <a:lvl3pPr marL="72009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3pPr>
            <a:lvl4pPr marL="1080135" indent="0">
              <a:buNone/>
              <a:defRPr sz="1103">
                <a:solidFill>
                  <a:schemeClr val="tx1">
                    <a:tint val="75000"/>
                  </a:schemeClr>
                </a:solidFill>
              </a:defRPr>
            </a:lvl4pPr>
            <a:lvl5pPr marL="1440180" indent="0">
              <a:buNone/>
              <a:defRPr sz="1103">
                <a:solidFill>
                  <a:schemeClr val="tx1">
                    <a:tint val="75000"/>
                  </a:schemeClr>
                </a:solidFill>
              </a:defRPr>
            </a:lvl5pPr>
            <a:lvl6pPr marL="1800225" indent="0">
              <a:buNone/>
              <a:defRPr sz="1103">
                <a:solidFill>
                  <a:schemeClr val="tx1">
                    <a:tint val="75000"/>
                  </a:schemeClr>
                </a:solidFill>
              </a:defRPr>
            </a:lvl6pPr>
            <a:lvl7pPr marL="2160270" indent="0">
              <a:buNone/>
              <a:defRPr sz="1103">
                <a:solidFill>
                  <a:schemeClr val="tx1">
                    <a:tint val="75000"/>
                  </a:schemeClr>
                </a:solidFill>
              </a:defRPr>
            </a:lvl7pPr>
            <a:lvl8pPr marL="2520315" indent="0">
              <a:buNone/>
              <a:defRPr sz="1103">
                <a:solidFill>
                  <a:schemeClr val="tx1">
                    <a:tint val="75000"/>
                  </a:schemeClr>
                </a:solidFill>
              </a:defRPr>
            </a:lvl8pPr>
            <a:lvl9pPr marL="2880360" indent="0">
              <a:buNone/>
              <a:defRPr sz="11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39B96-0D42-4B39-B247-ACAB3EA687D7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4418-053E-42B9-9125-C895DA691F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5829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5538" y="3413761"/>
            <a:ext cx="4080510" cy="812249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13761"/>
            <a:ext cx="4080510" cy="812249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39B96-0D42-4B39-B247-ACAB3EA687D7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4418-053E-42B9-9125-C895DA691F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2505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5537" y="3139454"/>
            <a:ext cx="4060508" cy="1541305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90" b="1"/>
            </a:lvl1pPr>
            <a:lvl2pPr marL="360045" indent="0">
              <a:buNone/>
              <a:defRPr sz="1575" b="1"/>
            </a:lvl2pPr>
            <a:lvl3pPr marL="720090" indent="0">
              <a:buNone/>
              <a:defRPr sz="1418" b="1"/>
            </a:lvl3pPr>
            <a:lvl4pPr marL="1080135" indent="0">
              <a:buNone/>
              <a:defRPr sz="1260" b="1"/>
            </a:lvl4pPr>
            <a:lvl5pPr marL="1440180" indent="0">
              <a:buNone/>
              <a:defRPr sz="1260" b="1"/>
            </a:lvl5pPr>
            <a:lvl6pPr marL="1800225" indent="0">
              <a:buNone/>
              <a:defRPr sz="1260" b="1"/>
            </a:lvl6pPr>
            <a:lvl7pPr marL="2160270" indent="0">
              <a:buNone/>
              <a:defRPr sz="1260" b="1"/>
            </a:lvl7pPr>
            <a:lvl8pPr marL="2520315" indent="0">
              <a:buNone/>
              <a:defRPr sz="1260" b="1"/>
            </a:lvl8pPr>
            <a:lvl9pPr marL="2880360" indent="0">
              <a:buNone/>
              <a:defRPr sz="12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5537" y="4680761"/>
            <a:ext cx="4060508" cy="687031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9455"/>
            <a:ext cx="4080511" cy="1541303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90" b="1"/>
            </a:lvl1pPr>
            <a:lvl2pPr marL="360045" indent="0">
              <a:buNone/>
              <a:defRPr sz="1575" b="1"/>
            </a:lvl2pPr>
            <a:lvl3pPr marL="720090" indent="0">
              <a:buNone/>
              <a:defRPr sz="1418" b="1"/>
            </a:lvl3pPr>
            <a:lvl4pPr marL="1080135" indent="0">
              <a:buNone/>
              <a:defRPr sz="1260" b="1"/>
            </a:lvl4pPr>
            <a:lvl5pPr marL="1440180" indent="0">
              <a:buNone/>
              <a:defRPr sz="1260" b="1"/>
            </a:lvl5pPr>
            <a:lvl6pPr marL="1800225" indent="0">
              <a:buNone/>
              <a:defRPr sz="1260" b="1"/>
            </a:lvl6pPr>
            <a:lvl7pPr marL="2160270" indent="0">
              <a:buNone/>
              <a:defRPr sz="1260" b="1"/>
            </a:lvl7pPr>
            <a:lvl8pPr marL="2520315" indent="0">
              <a:buNone/>
              <a:defRPr sz="1260" b="1"/>
            </a:lvl8pPr>
            <a:lvl9pPr marL="2880360" indent="0">
              <a:buNone/>
              <a:defRPr sz="12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80761"/>
            <a:ext cx="4080511" cy="687031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39B96-0D42-4B39-B247-ACAB3EA687D7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4418-053E-42B9-9125-C895DA691F6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584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39B96-0D42-4B39-B247-ACAB3EA687D7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4418-053E-42B9-9125-C895DA691F6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467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39B96-0D42-4B39-B247-ACAB3EA687D7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4418-053E-42B9-9125-C895DA691F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5046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483" y="853441"/>
            <a:ext cx="3096387" cy="2987034"/>
          </a:xfrm>
        </p:spPr>
        <p:txBody>
          <a:bodyPr anchor="b">
            <a:normAutofit/>
          </a:bodyPr>
          <a:lstStyle>
            <a:lvl1pPr>
              <a:defRPr sz="252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0510" y="1849120"/>
            <a:ext cx="4860608" cy="9103360"/>
          </a:xfrm>
        </p:spPr>
        <p:txBody>
          <a:bodyPr/>
          <a:lstStyle>
            <a:lvl1pPr>
              <a:defRPr sz="2520"/>
            </a:lvl1pPr>
            <a:lvl2pPr>
              <a:defRPr sz="2205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483" y="3840479"/>
            <a:ext cx="3096387" cy="7112002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60"/>
            </a:lvl1pPr>
            <a:lvl2pPr marL="360045" indent="0">
              <a:buNone/>
              <a:defRPr sz="945"/>
            </a:lvl2pPr>
            <a:lvl3pPr marL="720090" indent="0">
              <a:buNone/>
              <a:defRPr sz="788"/>
            </a:lvl3pPr>
            <a:lvl4pPr marL="1080135" indent="0">
              <a:buNone/>
              <a:defRPr sz="709"/>
            </a:lvl4pPr>
            <a:lvl5pPr marL="1440180" indent="0">
              <a:buNone/>
              <a:defRPr sz="709"/>
            </a:lvl5pPr>
            <a:lvl6pPr marL="1800225" indent="0">
              <a:buNone/>
              <a:defRPr sz="709"/>
            </a:lvl6pPr>
            <a:lvl7pPr marL="2160270" indent="0">
              <a:buNone/>
              <a:defRPr sz="709"/>
            </a:lvl7pPr>
            <a:lvl8pPr marL="2520315" indent="0">
              <a:buNone/>
              <a:defRPr sz="709"/>
            </a:lvl8pPr>
            <a:lvl9pPr marL="2880360" indent="0">
              <a:buNone/>
              <a:defRPr sz="70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39B96-0D42-4B39-B247-ACAB3EA687D7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4418-053E-42B9-9125-C895DA691F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4363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483" y="853440"/>
            <a:ext cx="3096387" cy="2987040"/>
          </a:xfrm>
        </p:spPr>
        <p:txBody>
          <a:bodyPr anchor="b">
            <a:normAutofit/>
          </a:bodyPr>
          <a:lstStyle>
            <a:lvl1pPr>
              <a:defRPr sz="252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80510" y="1849120"/>
            <a:ext cx="4860608" cy="9103360"/>
          </a:xfrm>
        </p:spPr>
        <p:txBody>
          <a:bodyPr/>
          <a:lstStyle>
            <a:lvl1pPr marL="0" indent="0">
              <a:buNone/>
              <a:defRPr sz="2520"/>
            </a:lvl1pPr>
            <a:lvl2pPr marL="360045" indent="0">
              <a:buNone/>
              <a:defRPr sz="2205"/>
            </a:lvl2pPr>
            <a:lvl3pPr marL="720090" indent="0">
              <a:buNone/>
              <a:defRPr sz="1890"/>
            </a:lvl3pPr>
            <a:lvl4pPr marL="1080135" indent="0">
              <a:buNone/>
              <a:defRPr sz="1575"/>
            </a:lvl4pPr>
            <a:lvl5pPr marL="1440180" indent="0">
              <a:buNone/>
              <a:defRPr sz="1575"/>
            </a:lvl5pPr>
            <a:lvl6pPr marL="1800225" indent="0">
              <a:buNone/>
              <a:defRPr sz="1575"/>
            </a:lvl6pPr>
            <a:lvl7pPr marL="2160270" indent="0">
              <a:buNone/>
              <a:defRPr sz="1575"/>
            </a:lvl7pPr>
            <a:lvl8pPr marL="2520315" indent="0">
              <a:buNone/>
              <a:defRPr sz="1575"/>
            </a:lvl8pPr>
            <a:lvl9pPr marL="2880360" indent="0">
              <a:buNone/>
              <a:defRPr sz="1575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483" y="3840480"/>
            <a:ext cx="3096387" cy="7112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60"/>
            </a:lvl1pPr>
            <a:lvl2pPr marL="360045" indent="0">
              <a:buNone/>
              <a:defRPr sz="945"/>
            </a:lvl2pPr>
            <a:lvl3pPr marL="720090" indent="0">
              <a:buNone/>
              <a:defRPr sz="788"/>
            </a:lvl3pPr>
            <a:lvl4pPr marL="1080135" indent="0">
              <a:buNone/>
              <a:defRPr sz="709"/>
            </a:lvl4pPr>
            <a:lvl5pPr marL="1440180" indent="0">
              <a:buNone/>
              <a:defRPr sz="709"/>
            </a:lvl5pPr>
            <a:lvl6pPr marL="1800225" indent="0">
              <a:buNone/>
              <a:defRPr sz="709"/>
            </a:lvl6pPr>
            <a:lvl7pPr marL="2160270" indent="0">
              <a:buNone/>
              <a:defRPr sz="709"/>
            </a:lvl7pPr>
            <a:lvl8pPr marL="2520315" indent="0">
              <a:buNone/>
              <a:defRPr sz="709"/>
            </a:lvl8pPr>
            <a:lvl9pPr marL="2880360" indent="0">
              <a:buNone/>
              <a:defRPr sz="70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39B96-0D42-4B39-B247-ACAB3EA687D7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E4418-053E-42B9-9125-C895DA691F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0281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5538" y="682752"/>
            <a:ext cx="8281035" cy="24743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5538" y="3413761"/>
            <a:ext cx="8281035" cy="8122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7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66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1B39B96-0D42-4B39-B247-ACAB3EA687D7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7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66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6303" y="11865187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E4418-053E-42B9-9125-C895DA691F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7301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l" defTabSz="720090" rtl="0" eaLnBrk="1" latinLnBrk="0" hangingPunct="1">
        <a:lnSpc>
          <a:spcPct val="90000"/>
        </a:lnSpc>
        <a:spcBef>
          <a:spcPct val="0"/>
        </a:spcBef>
        <a:buNone/>
        <a:defRPr kumimoji="1" sz="34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23" indent="-180023" algn="l" defTabSz="720090" rtl="0" eaLnBrk="1" latinLnBrk="0" hangingPunct="1">
        <a:lnSpc>
          <a:spcPct val="90000"/>
        </a:lnSpc>
        <a:spcBef>
          <a:spcPts val="788"/>
        </a:spcBef>
        <a:buFont typeface="Wingdings 2" pitchFamily="18" charset="2"/>
        <a:buChar char="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1pPr>
      <a:lvl2pPr marL="540068" indent="-180023" algn="l" defTabSz="720090" rtl="0" eaLnBrk="1" latinLnBrk="0" hangingPunct="1">
        <a:lnSpc>
          <a:spcPct val="90000"/>
        </a:lnSpc>
        <a:spcBef>
          <a:spcPts val="394"/>
        </a:spcBef>
        <a:buFont typeface="Wingdings 2" pitchFamily="18" charset="2"/>
        <a:buChar char="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00113" indent="-180023" algn="l" defTabSz="720090" rtl="0" eaLnBrk="1" latinLnBrk="0" hangingPunct="1">
        <a:lnSpc>
          <a:spcPct val="90000"/>
        </a:lnSpc>
        <a:spcBef>
          <a:spcPts val="394"/>
        </a:spcBef>
        <a:buFont typeface="Wingdings 2" pitchFamily="18" charset="2"/>
        <a:buChar char="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60158" indent="-180023" algn="l" defTabSz="720090" rtl="0" eaLnBrk="1" latinLnBrk="0" hangingPunct="1">
        <a:lnSpc>
          <a:spcPct val="90000"/>
        </a:lnSpc>
        <a:spcBef>
          <a:spcPts val="394"/>
        </a:spcBef>
        <a:buFont typeface="Wingdings 2" pitchFamily="18" charset="2"/>
        <a:buChar char=""/>
        <a:defRPr kumimoji="1" sz="1418" kern="1200">
          <a:solidFill>
            <a:schemeClr val="tx1"/>
          </a:solidFill>
          <a:latin typeface="+mn-lt"/>
          <a:ea typeface="+mn-ea"/>
          <a:cs typeface="+mn-cs"/>
        </a:defRPr>
      </a:lvl4pPr>
      <a:lvl5pPr marL="1620203" indent="-180023" algn="l" defTabSz="720090" rtl="0" eaLnBrk="1" latinLnBrk="0" hangingPunct="1">
        <a:lnSpc>
          <a:spcPct val="90000"/>
        </a:lnSpc>
        <a:spcBef>
          <a:spcPts val="394"/>
        </a:spcBef>
        <a:buFont typeface="Wingdings 2" pitchFamily="18" charset="2"/>
        <a:buChar char=""/>
        <a:defRPr kumimoji="1" sz="1418" kern="1200">
          <a:solidFill>
            <a:schemeClr val="tx1"/>
          </a:solidFill>
          <a:latin typeface="+mn-lt"/>
          <a:ea typeface="+mn-ea"/>
          <a:cs typeface="+mn-cs"/>
        </a:defRPr>
      </a:lvl5pPr>
      <a:lvl6pPr marL="1980248" indent="-180023" algn="l" defTabSz="720090" rtl="0" eaLnBrk="1" latinLnBrk="0" hangingPunct="1">
        <a:spcBef>
          <a:spcPct val="20000"/>
        </a:spcBef>
        <a:buFont typeface="Wingdings 2" pitchFamily="18" charset="2"/>
        <a:buChar char=""/>
        <a:defRPr kumimoji="1" sz="1418" kern="1200">
          <a:solidFill>
            <a:schemeClr val="tx1"/>
          </a:solidFill>
          <a:latin typeface="+mn-lt"/>
          <a:ea typeface="+mn-ea"/>
          <a:cs typeface="+mn-cs"/>
        </a:defRPr>
      </a:lvl6pPr>
      <a:lvl7pPr marL="2340293" indent="-180023" algn="l" defTabSz="720090" rtl="0" eaLnBrk="1" latinLnBrk="0" hangingPunct="1">
        <a:spcBef>
          <a:spcPct val="20000"/>
        </a:spcBef>
        <a:buFont typeface="Wingdings 2" pitchFamily="18" charset="2"/>
        <a:buChar char=""/>
        <a:defRPr kumimoji="1" sz="1418" kern="1200">
          <a:solidFill>
            <a:schemeClr val="tx1"/>
          </a:solidFill>
          <a:latin typeface="+mn-lt"/>
          <a:ea typeface="+mn-ea"/>
          <a:cs typeface="+mn-cs"/>
        </a:defRPr>
      </a:lvl7pPr>
      <a:lvl8pPr marL="2700338" indent="-180023" algn="l" defTabSz="720090" rtl="0" eaLnBrk="1" latinLnBrk="0" hangingPunct="1">
        <a:spcBef>
          <a:spcPct val="20000"/>
        </a:spcBef>
        <a:buFont typeface="Wingdings 2" pitchFamily="18" charset="2"/>
        <a:buChar char=""/>
        <a:defRPr kumimoji="1" sz="1418" kern="1200">
          <a:solidFill>
            <a:schemeClr val="tx1"/>
          </a:solidFill>
          <a:latin typeface="+mn-lt"/>
          <a:ea typeface="+mn-ea"/>
          <a:cs typeface="+mn-cs"/>
        </a:defRPr>
      </a:lvl8pPr>
      <a:lvl9pPr marL="3060383" indent="-180023" algn="l" defTabSz="720090" rtl="0" eaLnBrk="1" latinLnBrk="0" hangingPunct="1">
        <a:spcBef>
          <a:spcPct val="20000"/>
        </a:spcBef>
        <a:buFont typeface="Wingdings 2" pitchFamily="18" charset="2"/>
        <a:buChar char=""/>
        <a:defRPr kumimoji="1" sz="141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20090" rtl="0" eaLnBrk="1" latinLnBrk="0" hangingPunct="1">
        <a:defRPr kumimoji="1" sz="1418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algn="l" defTabSz="720090" rtl="0" eaLnBrk="1" latinLnBrk="0" hangingPunct="1">
        <a:defRPr kumimoji="1" sz="1418" kern="1200">
          <a:solidFill>
            <a:schemeClr val="tx1"/>
          </a:solidFill>
          <a:latin typeface="+mn-lt"/>
          <a:ea typeface="+mn-ea"/>
          <a:cs typeface="+mn-cs"/>
        </a:defRPr>
      </a:lvl2pPr>
      <a:lvl3pPr marL="720090" algn="l" defTabSz="720090" rtl="0" eaLnBrk="1" latinLnBrk="0" hangingPunct="1">
        <a:defRPr kumimoji="1" sz="1418" kern="1200">
          <a:solidFill>
            <a:schemeClr val="tx1"/>
          </a:solidFill>
          <a:latin typeface="+mn-lt"/>
          <a:ea typeface="+mn-ea"/>
          <a:cs typeface="+mn-cs"/>
        </a:defRPr>
      </a:lvl3pPr>
      <a:lvl4pPr marL="1080135" algn="l" defTabSz="720090" rtl="0" eaLnBrk="1" latinLnBrk="0" hangingPunct="1">
        <a:defRPr kumimoji="1" sz="1418" kern="1200">
          <a:solidFill>
            <a:schemeClr val="tx1"/>
          </a:solidFill>
          <a:latin typeface="+mn-lt"/>
          <a:ea typeface="+mn-ea"/>
          <a:cs typeface="+mn-cs"/>
        </a:defRPr>
      </a:lvl4pPr>
      <a:lvl5pPr marL="1440180" algn="l" defTabSz="720090" rtl="0" eaLnBrk="1" latinLnBrk="0" hangingPunct="1">
        <a:defRPr kumimoji="1" sz="1418" kern="1200">
          <a:solidFill>
            <a:schemeClr val="tx1"/>
          </a:solidFill>
          <a:latin typeface="+mn-lt"/>
          <a:ea typeface="+mn-ea"/>
          <a:cs typeface="+mn-cs"/>
        </a:defRPr>
      </a:lvl5pPr>
      <a:lvl6pPr marL="1800225" algn="l" defTabSz="720090" rtl="0" eaLnBrk="1" latinLnBrk="0" hangingPunct="1">
        <a:defRPr kumimoji="1" sz="1418" kern="1200">
          <a:solidFill>
            <a:schemeClr val="tx1"/>
          </a:solidFill>
          <a:latin typeface="+mn-lt"/>
          <a:ea typeface="+mn-ea"/>
          <a:cs typeface="+mn-cs"/>
        </a:defRPr>
      </a:lvl6pPr>
      <a:lvl7pPr marL="2160270" algn="l" defTabSz="720090" rtl="0" eaLnBrk="1" latinLnBrk="0" hangingPunct="1">
        <a:defRPr kumimoji="1" sz="1418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algn="l" defTabSz="720090" rtl="0" eaLnBrk="1" latinLnBrk="0" hangingPunct="1">
        <a:defRPr kumimoji="1" sz="1418" kern="1200">
          <a:solidFill>
            <a:schemeClr val="tx1"/>
          </a:solidFill>
          <a:latin typeface="+mn-lt"/>
          <a:ea typeface="+mn-ea"/>
          <a:cs typeface="+mn-cs"/>
        </a:defRPr>
      </a:lvl8pPr>
      <a:lvl9pPr marL="2880360" algn="l" defTabSz="720090" rtl="0" eaLnBrk="1" latinLnBrk="0" hangingPunct="1">
        <a:defRPr kumimoji="1" sz="141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5538" y="682752"/>
            <a:ext cx="8281035" cy="24743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5538" y="3413761"/>
            <a:ext cx="8281035" cy="8122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7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66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1B39B96-0D42-4B39-B247-ACAB3EA687D7}" type="datetimeFigureOut">
              <a:rPr kumimoji="1" lang="ja-JP" altLang="en-US" smtClean="0"/>
              <a:t>2024/5/10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7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66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6303" y="11865187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E4418-053E-42B9-9125-C895DA691F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2586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defTabSz="720090" rtl="0" eaLnBrk="1" latinLnBrk="0" hangingPunct="1">
        <a:lnSpc>
          <a:spcPct val="90000"/>
        </a:lnSpc>
        <a:spcBef>
          <a:spcPct val="0"/>
        </a:spcBef>
        <a:buNone/>
        <a:defRPr kumimoji="1" sz="34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23" indent="-180023" algn="l" defTabSz="720090" rtl="0" eaLnBrk="1" latinLnBrk="0" hangingPunct="1">
        <a:lnSpc>
          <a:spcPct val="90000"/>
        </a:lnSpc>
        <a:spcBef>
          <a:spcPts val="788"/>
        </a:spcBef>
        <a:buFont typeface="Wingdings 2" pitchFamily="18" charset="2"/>
        <a:buChar char="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1pPr>
      <a:lvl2pPr marL="540068" indent="-180023" algn="l" defTabSz="720090" rtl="0" eaLnBrk="1" latinLnBrk="0" hangingPunct="1">
        <a:lnSpc>
          <a:spcPct val="90000"/>
        </a:lnSpc>
        <a:spcBef>
          <a:spcPts val="394"/>
        </a:spcBef>
        <a:buFont typeface="Wingdings 2" pitchFamily="18" charset="2"/>
        <a:buChar char="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00113" indent="-180023" algn="l" defTabSz="720090" rtl="0" eaLnBrk="1" latinLnBrk="0" hangingPunct="1">
        <a:lnSpc>
          <a:spcPct val="90000"/>
        </a:lnSpc>
        <a:spcBef>
          <a:spcPts val="394"/>
        </a:spcBef>
        <a:buFont typeface="Wingdings 2" pitchFamily="18" charset="2"/>
        <a:buChar char="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60158" indent="-180023" algn="l" defTabSz="720090" rtl="0" eaLnBrk="1" latinLnBrk="0" hangingPunct="1">
        <a:lnSpc>
          <a:spcPct val="90000"/>
        </a:lnSpc>
        <a:spcBef>
          <a:spcPts val="394"/>
        </a:spcBef>
        <a:buFont typeface="Wingdings 2" pitchFamily="18" charset="2"/>
        <a:buChar char=""/>
        <a:defRPr kumimoji="1" sz="1418" kern="1200">
          <a:solidFill>
            <a:schemeClr val="tx1"/>
          </a:solidFill>
          <a:latin typeface="+mn-lt"/>
          <a:ea typeface="+mn-ea"/>
          <a:cs typeface="+mn-cs"/>
        </a:defRPr>
      </a:lvl4pPr>
      <a:lvl5pPr marL="1620203" indent="-180023" algn="l" defTabSz="720090" rtl="0" eaLnBrk="1" latinLnBrk="0" hangingPunct="1">
        <a:lnSpc>
          <a:spcPct val="90000"/>
        </a:lnSpc>
        <a:spcBef>
          <a:spcPts val="394"/>
        </a:spcBef>
        <a:buFont typeface="Wingdings 2" pitchFamily="18" charset="2"/>
        <a:buChar char=""/>
        <a:defRPr kumimoji="1" sz="1418" kern="1200">
          <a:solidFill>
            <a:schemeClr val="tx1"/>
          </a:solidFill>
          <a:latin typeface="+mn-lt"/>
          <a:ea typeface="+mn-ea"/>
          <a:cs typeface="+mn-cs"/>
        </a:defRPr>
      </a:lvl5pPr>
      <a:lvl6pPr marL="1980248" indent="-180023" algn="l" defTabSz="720090" rtl="0" eaLnBrk="1" latinLnBrk="0" hangingPunct="1">
        <a:spcBef>
          <a:spcPct val="20000"/>
        </a:spcBef>
        <a:buFont typeface="Wingdings 2" pitchFamily="18" charset="2"/>
        <a:buChar char=""/>
        <a:defRPr kumimoji="1" sz="1418" kern="1200">
          <a:solidFill>
            <a:schemeClr val="tx1"/>
          </a:solidFill>
          <a:latin typeface="+mn-lt"/>
          <a:ea typeface="+mn-ea"/>
          <a:cs typeface="+mn-cs"/>
        </a:defRPr>
      </a:lvl6pPr>
      <a:lvl7pPr marL="2340293" indent="-180023" algn="l" defTabSz="720090" rtl="0" eaLnBrk="1" latinLnBrk="0" hangingPunct="1">
        <a:spcBef>
          <a:spcPct val="20000"/>
        </a:spcBef>
        <a:buFont typeface="Wingdings 2" pitchFamily="18" charset="2"/>
        <a:buChar char=""/>
        <a:defRPr kumimoji="1" sz="1418" kern="1200">
          <a:solidFill>
            <a:schemeClr val="tx1"/>
          </a:solidFill>
          <a:latin typeface="+mn-lt"/>
          <a:ea typeface="+mn-ea"/>
          <a:cs typeface="+mn-cs"/>
        </a:defRPr>
      </a:lvl7pPr>
      <a:lvl8pPr marL="2700338" indent="-180023" algn="l" defTabSz="720090" rtl="0" eaLnBrk="1" latinLnBrk="0" hangingPunct="1">
        <a:spcBef>
          <a:spcPct val="20000"/>
        </a:spcBef>
        <a:buFont typeface="Wingdings 2" pitchFamily="18" charset="2"/>
        <a:buChar char=""/>
        <a:defRPr kumimoji="1" sz="1418" kern="1200">
          <a:solidFill>
            <a:schemeClr val="tx1"/>
          </a:solidFill>
          <a:latin typeface="+mn-lt"/>
          <a:ea typeface="+mn-ea"/>
          <a:cs typeface="+mn-cs"/>
        </a:defRPr>
      </a:lvl8pPr>
      <a:lvl9pPr marL="3060383" indent="-180023" algn="l" defTabSz="720090" rtl="0" eaLnBrk="1" latinLnBrk="0" hangingPunct="1">
        <a:spcBef>
          <a:spcPct val="20000"/>
        </a:spcBef>
        <a:buFont typeface="Wingdings 2" pitchFamily="18" charset="2"/>
        <a:buChar char=""/>
        <a:defRPr kumimoji="1" sz="141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20090" rtl="0" eaLnBrk="1" latinLnBrk="0" hangingPunct="1">
        <a:defRPr kumimoji="1" sz="1418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algn="l" defTabSz="720090" rtl="0" eaLnBrk="1" latinLnBrk="0" hangingPunct="1">
        <a:defRPr kumimoji="1" sz="1418" kern="1200">
          <a:solidFill>
            <a:schemeClr val="tx1"/>
          </a:solidFill>
          <a:latin typeface="+mn-lt"/>
          <a:ea typeface="+mn-ea"/>
          <a:cs typeface="+mn-cs"/>
        </a:defRPr>
      </a:lvl2pPr>
      <a:lvl3pPr marL="720090" algn="l" defTabSz="720090" rtl="0" eaLnBrk="1" latinLnBrk="0" hangingPunct="1">
        <a:defRPr kumimoji="1" sz="1418" kern="1200">
          <a:solidFill>
            <a:schemeClr val="tx1"/>
          </a:solidFill>
          <a:latin typeface="+mn-lt"/>
          <a:ea typeface="+mn-ea"/>
          <a:cs typeface="+mn-cs"/>
        </a:defRPr>
      </a:lvl3pPr>
      <a:lvl4pPr marL="1080135" algn="l" defTabSz="720090" rtl="0" eaLnBrk="1" latinLnBrk="0" hangingPunct="1">
        <a:defRPr kumimoji="1" sz="1418" kern="1200">
          <a:solidFill>
            <a:schemeClr val="tx1"/>
          </a:solidFill>
          <a:latin typeface="+mn-lt"/>
          <a:ea typeface="+mn-ea"/>
          <a:cs typeface="+mn-cs"/>
        </a:defRPr>
      </a:lvl4pPr>
      <a:lvl5pPr marL="1440180" algn="l" defTabSz="720090" rtl="0" eaLnBrk="1" latinLnBrk="0" hangingPunct="1">
        <a:defRPr kumimoji="1" sz="1418" kern="1200">
          <a:solidFill>
            <a:schemeClr val="tx1"/>
          </a:solidFill>
          <a:latin typeface="+mn-lt"/>
          <a:ea typeface="+mn-ea"/>
          <a:cs typeface="+mn-cs"/>
        </a:defRPr>
      </a:lvl5pPr>
      <a:lvl6pPr marL="1800225" algn="l" defTabSz="720090" rtl="0" eaLnBrk="1" latinLnBrk="0" hangingPunct="1">
        <a:defRPr kumimoji="1" sz="1418" kern="1200">
          <a:solidFill>
            <a:schemeClr val="tx1"/>
          </a:solidFill>
          <a:latin typeface="+mn-lt"/>
          <a:ea typeface="+mn-ea"/>
          <a:cs typeface="+mn-cs"/>
        </a:defRPr>
      </a:lvl6pPr>
      <a:lvl7pPr marL="2160270" algn="l" defTabSz="720090" rtl="0" eaLnBrk="1" latinLnBrk="0" hangingPunct="1">
        <a:defRPr kumimoji="1" sz="1418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algn="l" defTabSz="720090" rtl="0" eaLnBrk="1" latinLnBrk="0" hangingPunct="1">
        <a:defRPr kumimoji="1" sz="1418" kern="1200">
          <a:solidFill>
            <a:schemeClr val="tx1"/>
          </a:solidFill>
          <a:latin typeface="+mn-lt"/>
          <a:ea typeface="+mn-ea"/>
          <a:cs typeface="+mn-cs"/>
        </a:defRPr>
      </a:lvl8pPr>
      <a:lvl9pPr marL="2880360" algn="l" defTabSz="720090" rtl="0" eaLnBrk="1" latinLnBrk="0" hangingPunct="1">
        <a:defRPr kumimoji="1" sz="141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AA0E95D4-2C7C-2C72-21B7-8DF5713139BF}"/>
              </a:ext>
            </a:extLst>
          </p:cNvPr>
          <p:cNvSpPr/>
          <p:nvPr/>
        </p:nvSpPr>
        <p:spPr>
          <a:xfrm>
            <a:off x="-25400" y="0"/>
            <a:ext cx="9626597" cy="12801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4" name="グラフィックス 11" descr="穀物">
            <a:extLst>
              <a:ext uri="{FF2B5EF4-FFF2-40B4-BE49-F238E27FC236}">
                <a16:creationId xmlns:a16="http://schemas.microsoft.com/office/drawing/2014/main" id="{0368338E-0774-6F47-6478-8E7010F41C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91851" y="9844670"/>
            <a:ext cx="2860379" cy="2860379"/>
          </a:xfrm>
          <a:prstGeom prst="rect">
            <a:avLst/>
          </a:prstGeom>
        </p:spPr>
      </p:pic>
      <p:sp>
        <p:nvSpPr>
          <p:cNvPr id="3" name="字幕 2">
            <a:extLst>
              <a:ext uri="{FF2B5EF4-FFF2-40B4-BE49-F238E27FC236}">
                <a16:creationId xmlns:a16="http://schemas.microsoft.com/office/drawing/2014/main" id="{73F6C13F-5634-6605-705C-737F35E71CB5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074738" y="9398787"/>
            <a:ext cx="7451725" cy="1238243"/>
          </a:xfrm>
        </p:spPr>
        <p:txBody>
          <a:bodyPr>
            <a:noAutofit/>
          </a:bodyPr>
          <a:lstStyle/>
          <a:p>
            <a:pPr marL="0" indent="0" algn="ctr">
              <a:lnSpc>
                <a:spcPts val="4200"/>
              </a:lnSpc>
              <a:buNone/>
            </a:pPr>
            <a:r>
              <a:rPr kumimoji="1" lang="ja-JP" altLang="en-US" sz="3200" b="1" dirty="0">
                <a:solidFill>
                  <a:schemeClr val="accent2">
                    <a:lumMod val="50000"/>
                  </a:schemeClr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さいたまで育った木を、使って、</a:t>
            </a:r>
            <a:endParaRPr kumimoji="1" lang="en-US" altLang="ja-JP" sz="3200" b="1" dirty="0">
              <a:solidFill>
                <a:schemeClr val="accent2">
                  <a:lumMod val="50000"/>
                </a:schemeClr>
              </a:solidFill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marL="0" indent="0" algn="ctr">
              <a:lnSpc>
                <a:spcPts val="4200"/>
              </a:lnSpc>
              <a:buNone/>
            </a:pPr>
            <a:r>
              <a:rPr kumimoji="1" lang="ja-JP" altLang="en-US" sz="3200" b="1" dirty="0">
                <a:solidFill>
                  <a:schemeClr val="accent2">
                    <a:lumMod val="50000"/>
                  </a:schemeClr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ふるさとの元気な森・地域を未来へ</a:t>
            </a:r>
            <a:br>
              <a:rPr kumimoji="1" lang="ja-JP" altLang="en-US" sz="3200" b="1" dirty="0">
                <a:solidFill>
                  <a:schemeClr val="accent2">
                    <a:lumMod val="50000"/>
                  </a:schemeClr>
                </a:solidFill>
              </a:rPr>
            </a:br>
            <a:endParaRPr kumimoji="1" lang="ja-JP" altLang="en-US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ACF1FCAF-DEC2-2B18-A6E5-B8A4D365195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-25400" y="416726"/>
            <a:ext cx="9626600" cy="1990725"/>
          </a:xfrm>
          <a:ln>
            <a:noFill/>
          </a:ln>
        </p:spPr>
        <p:txBody>
          <a:bodyPr vert="horz" lIns="0" tIns="0" rIns="0" bIns="0" anchor="ctr" anchorCtr="1">
            <a:normAutofit/>
          </a:bodyPr>
          <a:lstStyle/>
          <a:p>
            <a:pPr algn="ctr"/>
            <a:r>
              <a:rPr kumimoji="1" lang="zh-TW" altLang="en-US" sz="7200" b="1" dirty="0">
                <a:ln w="38100"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CC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県産木材活用住宅等</a:t>
            </a:r>
            <a:br>
              <a:rPr lang="en-US" altLang="zh-TW" sz="7200" b="1" dirty="0">
                <a:ln w="38100"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CC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kumimoji="1" lang="zh-TW" altLang="en-US" sz="7200" b="1" dirty="0">
                <a:ln w="38100"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CC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支援事業補助金</a:t>
            </a:r>
          </a:p>
        </p:txBody>
      </p:sp>
      <p:sp>
        <p:nvSpPr>
          <p:cNvPr id="4" name="字幕 2">
            <a:extLst>
              <a:ext uri="{FF2B5EF4-FFF2-40B4-BE49-F238E27FC236}">
                <a16:creationId xmlns:a16="http://schemas.microsoft.com/office/drawing/2014/main" id="{8E92C727-66B4-B7EA-40E3-7283C59641D8}"/>
              </a:ext>
            </a:extLst>
          </p:cNvPr>
          <p:cNvSpPr txBox="1">
            <a:spLocks/>
          </p:cNvSpPr>
          <p:nvPr/>
        </p:nvSpPr>
        <p:spPr>
          <a:xfrm rot="16200000">
            <a:off x="1807606" y="2329943"/>
            <a:ext cx="5960589" cy="74517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t">
            <a:prstTxWarp prst="textCircle">
              <a:avLst/>
            </a:prstTxWarp>
            <a:noAutofit/>
          </a:bodyPr>
          <a:lstStyle>
            <a:lvl1pPr marL="0" indent="0" algn="r" defTabSz="480060" rtl="0" eaLnBrk="1" latinLnBrk="0" hangingPunct="1">
              <a:spcBef>
                <a:spcPts val="10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89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80060" indent="0" algn="ctr" defTabSz="480060" rtl="0" eaLnBrk="1" latinLnBrk="0" hangingPunct="1">
              <a:spcBef>
                <a:spcPts val="10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68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0120" indent="0" algn="ctr" defTabSz="480060" rtl="0" eaLnBrk="1" latinLnBrk="0" hangingPunct="1">
              <a:spcBef>
                <a:spcPts val="10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47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440180" indent="0" algn="ctr" defTabSz="480060" rtl="0" eaLnBrk="1" latinLnBrk="0" hangingPunct="1">
              <a:spcBef>
                <a:spcPts val="10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6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920240" indent="0" algn="ctr" defTabSz="480060" rtl="0" eaLnBrk="1" latinLnBrk="0" hangingPunct="1">
              <a:spcBef>
                <a:spcPts val="10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6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400300" indent="0" algn="ctr" defTabSz="480060" rtl="0" eaLnBrk="1" latinLnBrk="0" hangingPunct="1">
              <a:spcBef>
                <a:spcPts val="10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6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880360" indent="0" algn="ctr" defTabSz="480060" rtl="0" eaLnBrk="1" latinLnBrk="0" hangingPunct="1">
              <a:spcBef>
                <a:spcPts val="10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6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360420" indent="0" algn="ctr" defTabSz="480060" rtl="0" eaLnBrk="1" latinLnBrk="0" hangingPunct="1">
              <a:spcBef>
                <a:spcPts val="10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6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40480" indent="0" algn="ctr" defTabSz="480060" rtl="0" eaLnBrk="1" latinLnBrk="0" hangingPunct="1">
              <a:spcBef>
                <a:spcPts val="10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26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 algn="ctr">
              <a:buFont typeface="+mj-lt"/>
              <a:buAutoNum type="arabicPeriod"/>
            </a:pPr>
            <a:r>
              <a:rPr lang="ja-JP" altLang="en-US" sz="4800" b="1" kern="2200" spc="400" dirty="0">
                <a:ln w="6350">
                  <a:solidFill>
                    <a:schemeClr val="lt1"/>
                  </a:solidFill>
                </a:ln>
                <a:solidFill>
                  <a:srgbClr val="00B05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さいたま県産木材を使っています</a:t>
            </a:r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B8756E62-8669-E80C-72DB-A07CCE87ADD6}"/>
              </a:ext>
            </a:extLst>
          </p:cNvPr>
          <p:cNvGrpSpPr/>
          <p:nvPr/>
        </p:nvGrpSpPr>
        <p:grpSpPr>
          <a:xfrm>
            <a:off x="1062038" y="4173362"/>
            <a:ext cx="7451725" cy="5001777"/>
            <a:chOff x="-6026110" y="4652434"/>
            <a:chExt cx="7451725" cy="5001777"/>
          </a:xfrm>
        </p:grpSpPr>
        <p:grpSp>
          <p:nvGrpSpPr>
            <p:cNvPr id="21" name="グループ化 20">
              <a:extLst>
                <a:ext uri="{FF2B5EF4-FFF2-40B4-BE49-F238E27FC236}">
                  <a16:creationId xmlns:a16="http://schemas.microsoft.com/office/drawing/2014/main" id="{3486E100-208D-D822-2FB1-15AC1E93C0E3}"/>
                </a:ext>
              </a:extLst>
            </p:cNvPr>
            <p:cNvGrpSpPr/>
            <p:nvPr/>
          </p:nvGrpSpPr>
          <p:grpSpPr>
            <a:xfrm>
              <a:off x="-6026110" y="4652434"/>
              <a:ext cx="7451725" cy="5001777"/>
              <a:chOff x="-10621657" y="2184237"/>
              <a:chExt cx="9441558" cy="6337400"/>
            </a:xfrm>
            <a:solidFill>
              <a:schemeClr val="bg1"/>
            </a:solidFill>
          </p:grpSpPr>
          <p:sp>
            <p:nvSpPr>
              <p:cNvPr id="12" name="フローチャート: 手作業 11">
                <a:extLst>
                  <a:ext uri="{FF2B5EF4-FFF2-40B4-BE49-F238E27FC236}">
                    <a16:creationId xmlns:a16="http://schemas.microsoft.com/office/drawing/2014/main" id="{A38CC07A-CFDA-8860-8CCF-819976E27502}"/>
                  </a:ext>
                </a:extLst>
              </p:cNvPr>
              <p:cNvSpPr/>
              <p:nvPr/>
            </p:nvSpPr>
            <p:spPr>
              <a:xfrm rot="10800000">
                <a:off x="-10621657" y="2184237"/>
                <a:ext cx="9441558" cy="3471535"/>
              </a:xfrm>
              <a:prstGeom prst="flowChartManualOperati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1" name="フローチャート: 処理 10">
                <a:extLst>
                  <a:ext uri="{FF2B5EF4-FFF2-40B4-BE49-F238E27FC236}">
                    <a16:creationId xmlns:a16="http://schemas.microsoft.com/office/drawing/2014/main" id="{BC03B1B7-EED3-11B1-72CA-42341E79C160}"/>
                  </a:ext>
                </a:extLst>
              </p:cNvPr>
              <p:cNvSpPr/>
              <p:nvPr/>
            </p:nvSpPr>
            <p:spPr>
              <a:xfrm>
                <a:off x="-9595598" y="4025896"/>
                <a:ext cx="7465387" cy="4495741"/>
              </a:xfrm>
              <a:prstGeom prst="flowChartProcess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pic>
          <p:nvPicPr>
            <p:cNvPr id="22" name="図 21">
              <a:extLst>
                <a:ext uri="{FF2B5EF4-FFF2-40B4-BE49-F238E27FC236}">
                  <a16:creationId xmlns:a16="http://schemas.microsoft.com/office/drawing/2014/main" id="{E8ECA6F5-627C-39C9-E6F3-44E6F66FB89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361" t="9745" r="9095" b="21820"/>
            <a:stretch/>
          </p:blipFill>
          <p:spPr>
            <a:xfrm>
              <a:off x="-4209360" y="4831421"/>
              <a:ext cx="4135028" cy="4625262"/>
            </a:xfrm>
            <a:prstGeom prst="rect">
              <a:avLst/>
            </a:prstGeom>
          </p:spPr>
        </p:pic>
      </p:grpSp>
      <p:pic>
        <p:nvPicPr>
          <p:cNvPr id="31" name="グラフィックス 30" descr="森林の光景 単色塗りつぶし">
            <a:extLst>
              <a:ext uri="{FF2B5EF4-FFF2-40B4-BE49-F238E27FC236}">
                <a16:creationId xmlns:a16="http://schemas.microsoft.com/office/drawing/2014/main" id="{2CAD7780-EF39-9D40-52E8-81B1B05F835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348132" y="9479749"/>
            <a:ext cx="914400" cy="914400"/>
          </a:xfrm>
          <a:prstGeom prst="rect">
            <a:avLst/>
          </a:prstGeom>
        </p:spPr>
      </p:pic>
      <p:pic>
        <p:nvPicPr>
          <p:cNvPr id="33" name="グラフィックス 32" descr="郊外の光景 単色塗りつぶし">
            <a:extLst>
              <a:ext uri="{FF2B5EF4-FFF2-40B4-BE49-F238E27FC236}">
                <a16:creationId xmlns:a16="http://schemas.microsoft.com/office/drawing/2014/main" id="{22408D68-1461-BCA7-6658-BA779478B50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/>
        </p:blipFill>
        <p:spPr>
          <a:xfrm>
            <a:off x="248305" y="9555949"/>
            <a:ext cx="914400" cy="914400"/>
          </a:xfrm>
          <a:prstGeom prst="rect">
            <a:avLst/>
          </a:prstGeom>
        </p:spPr>
      </p:pic>
      <p:pic>
        <p:nvPicPr>
          <p:cNvPr id="35" name="グラフィックス 34" descr="手のひらと植物 単色塗りつぶし">
            <a:extLst>
              <a:ext uri="{FF2B5EF4-FFF2-40B4-BE49-F238E27FC236}">
                <a16:creationId xmlns:a16="http://schemas.microsoft.com/office/drawing/2014/main" id="{DB8E2D4D-D5E9-FAD9-ECD7-274409FED56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271635" y="5635253"/>
            <a:ext cx="914400" cy="914400"/>
          </a:xfrm>
          <a:prstGeom prst="rect">
            <a:avLst/>
          </a:prstGeom>
        </p:spPr>
      </p:pic>
      <p:pic>
        <p:nvPicPr>
          <p:cNvPr id="36" name="グラフィックス 35" descr="手のひらと植物 単色塗りつぶし">
            <a:extLst>
              <a:ext uri="{FF2B5EF4-FFF2-40B4-BE49-F238E27FC236}">
                <a16:creationId xmlns:a16="http://schemas.microsoft.com/office/drawing/2014/main" id="{A3CE76F8-F2A6-A7DA-467A-BBCC354918B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flipH="1">
            <a:off x="450890" y="563525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032531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</TotalTime>
  <Words>35</Words>
  <Application>Microsoft Office PowerPoint</Application>
  <PresentationFormat>A3 297x420 mm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UD明朝 Medium</vt:lpstr>
      <vt:lpstr>HGP創英角ｺﾞｼｯｸUB</vt:lpstr>
      <vt:lpstr>游ゴシック</vt:lpstr>
      <vt:lpstr>Calibri</vt:lpstr>
      <vt:lpstr>Calibri Light</vt:lpstr>
      <vt:lpstr>Wingdings 2</vt:lpstr>
      <vt:lpstr>HDOfficeLightV0</vt:lpstr>
      <vt:lpstr>1_HDOfficeLightV0</vt:lpstr>
      <vt:lpstr>県産木材活用住宅等 支援事業補助金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県産木材活用住宅等 支援事業補助金</dc:title>
  <dc:creator>user</dc:creator>
  <cp:lastModifiedBy>user</cp:lastModifiedBy>
  <cp:revision>25</cp:revision>
  <cp:lastPrinted>2024-05-10T00:27:00Z</cp:lastPrinted>
  <dcterms:created xsi:type="dcterms:W3CDTF">2024-02-19T06:57:21Z</dcterms:created>
  <dcterms:modified xsi:type="dcterms:W3CDTF">2024-05-10T00:27:02Z</dcterms:modified>
</cp:coreProperties>
</file>